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2"/>
  </p:notesMasterIdLst>
  <p:handoutMasterIdLst>
    <p:handoutMasterId r:id="rId13"/>
  </p:handoutMasterIdLst>
  <p:sldIdLst>
    <p:sldId id="4227" r:id="rId5"/>
    <p:sldId id="4242" r:id="rId6"/>
    <p:sldId id="4230" r:id="rId7"/>
    <p:sldId id="4235" r:id="rId8"/>
    <p:sldId id="4241" r:id="rId9"/>
    <p:sldId id="4233" r:id="rId10"/>
    <p:sldId id="4234" r:id="rId11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4230"/>
            <p14:sldId id="4235"/>
            <p14:sldId id="4241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1700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SPFx webpart to display current user’s One Drive files</a:t>
            </a:r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12706" y="2591533"/>
            <a:ext cx="5905531" cy="122245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react-</a:t>
            </a:r>
            <a:r>
              <a:rPr lang="en-US" sz="2448" dirty="0" err="1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myonedrive</a:t>
            </a:r>
            <a:endParaRPr lang="en-US" sz="2448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endParaRPr lang="en-US" sz="2448" b="1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D75DEB-8D78-4821-86EB-96D44B69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313" y="1530572"/>
            <a:ext cx="5644697" cy="38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7CA14A-380F-4E3B-9649-54804FEF6A7E}"/>
              </a:ext>
            </a:extLst>
          </p:cNvPr>
          <p:cNvSpPr txBox="1">
            <a:spLocks/>
          </p:cNvSpPr>
          <p:nvPr/>
        </p:nvSpPr>
        <p:spPr>
          <a:xfrm>
            <a:off x="160576" y="1293070"/>
            <a:ext cx="2417645" cy="294380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 Consultant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66" y="3685728"/>
            <a:ext cx="2010042" cy="20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Proxima Nova Semibold" panose="02000506030000020004" pitchFamily="50" charset="0"/>
                <a:cs typeface="Roboto Regular"/>
              </a:rPr>
              <a:t>react-</a:t>
            </a:r>
            <a:r>
              <a:rPr lang="en-US" dirty="0" err="1">
                <a:solidFill>
                  <a:schemeClr val="tx1"/>
                </a:solidFill>
                <a:latin typeface="Proxima Nova Semibold" panose="02000506030000020004" pitchFamily="50" charset="0"/>
                <a:cs typeface="Roboto Regular"/>
              </a:rPr>
              <a:t>myonedrive</a:t>
            </a:r>
            <a:endParaRPr lang="en-US" dirty="0">
              <a:solidFill>
                <a:schemeClr val="tx1"/>
              </a:solidFill>
              <a:latin typeface="Proxima Nova Semibold" panose="02000506030000020004" pitchFamily="50" charset="0"/>
              <a:cs typeface="Roboto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endParaRPr lang="en-US" b="1" dirty="0"/>
          </a:p>
          <a:p>
            <a:r>
              <a:rPr lang="en-IN" dirty="0">
                <a:solidFill>
                  <a:schemeClr val="tx1"/>
                </a:solidFill>
                <a:latin typeface="Proxima Nova Semibold" panose="02000506030000020004" pitchFamily="50" charset="0"/>
              </a:rPr>
              <a:t>SPFx webpart to display current user’s One Drive files</a:t>
            </a:r>
            <a:endParaRPr lang="en-US" dirty="0">
              <a:solidFill>
                <a:schemeClr val="tx1"/>
              </a:solidFill>
              <a:latin typeface="Proxima Nova Semibold" panose="02000506030000020004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/>
              <a:t>https://github.com/pnp/sp-dev-fx-webparts/tree/main/samples/react-myonedrive</a:t>
            </a:r>
            <a:endParaRPr lang="en-US" u="sng" dirty="0"/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21421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/>
          </a:p>
          <a:p>
            <a:r>
              <a:rPr lang="en-IN" sz="2400" b="1" dirty="0"/>
              <a:t>A web part for Intranet Landing Page or Viva connections ? </a:t>
            </a:r>
            <a:r>
              <a:rPr lang="en-IN" sz="2400" b="1" dirty="0">
                <a:sym typeface="Wingdings" panose="05000000000000000000" pitchFamily="2" charset="2"/>
              </a:rPr>
              <a:t> </a:t>
            </a:r>
            <a:endParaRPr lang="en-IN" sz="2400" b="1" dirty="0"/>
          </a:p>
          <a:p>
            <a:r>
              <a:rPr lang="en-IN" sz="2400" b="1" dirty="0"/>
              <a:t>Way to show personalized content for current logged in user</a:t>
            </a:r>
          </a:p>
          <a:p>
            <a:r>
              <a:rPr lang="en-IN" sz="2400" b="1" dirty="0"/>
              <a:t>Explore One Drive Graph API and it usage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A80C77C-EA94-4D57-9D0B-B4885DC7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302140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DA1B9E3-E0FA-411C-ABB7-37FBF46FB6DB}"/>
              </a:ext>
            </a:extLst>
          </p:cNvPr>
          <p:cNvSpPr txBox="1">
            <a:spLocks/>
          </p:cNvSpPr>
          <p:nvPr/>
        </p:nvSpPr>
        <p:spPr>
          <a:xfrm>
            <a:off x="157842" y="1219715"/>
            <a:ext cx="11677490" cy="32870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Show current user's OneDrive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Browsable folder and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Support to display icons for most known file types.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Breadcrumb as in OneDrive App to quickly navigate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Sorting based on Name and Modified Date column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Options to choose fields to be displayed from Name, Modified, Modified By, File Size, Sharing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Option to make web part title link clickable to send to OneDrive URL</a:t>
            </a:r>
          </a:p>
        </p:txBody>
      </p:sp>
    </p:spTree>
    <p:extLst>
      <p:ext uri="{BB962C8B-B14F-4D97-AF65-F5344CB8AC3E}">
        <p14:creationId xmlns:p14="http://schemas.microsoft.com/office/powerpoint/2010/main" val="14505725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6741</TotalTime>
  <Words>218</Words>
  <Application>Microsoft Office PowerPoint</Application>
  <PresentationFormat>Custom</PresentationFormat>
  <Paragraphs>71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react-myonedrive</vt:lpstr>
      <vt:lpstr>PowerPoint Presentation</vt:lpstr>
      <vt:lpstr>Summary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214</cp:revision>
  <dcterms:created xsi:type="dcterms:W3CDTF">2016-10-31T09:14:56Z</dcterms:created>
  <dcterms:modified xsi:type="dcterms:W3CDTF">2021-09-21T19:43:55Z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